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1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440" y="19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6AAC3D5A-E842-4561-8CF4-B4C94C017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190" y="258802"/>
            <a:ext cx="4474840" cy="681194"/>
          </a:xfrm>
        </p:spPr>
        <p:txBody>
          <a:bodyPr>
            <a:normAutofit/>
          </a:bodyPr>
          <a:lstStyle/>
          <a:p>
            <a:r>
              <a:rPr lang="fr-FR" sz="3200" dirty="0"/>
              <a:t>Quelle est la règle ?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B34C2D64-77B8-486B-9377-48A380293662}"/>
              </a:ext>
            </a:extLst>
          </p:cNvPr>
          <p:cNvSpPr txBox="1">
            <a:spLocks/>
          </p:cNvSpPr>
          <p:nvPr/>
        </p:nvSpPr>
        <p:spPr>
          <a:xfrm>
            <a:off x="1843190" y="1281964"/>
            <a:ext cx="8219256" cy="9361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Apprends la règle à partir du diaporama. </a:t>
            </a:r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AED7A11-D3CB-452D-B4CD-4E798DBF83CB}"/>
              </a:ext>
            </a:extLst>
          </p:cNvPr>
          <p:cNvSpPr txBox="1"/>
          <p:nvPr/>
        </p:nvSpPr>
        <p:spPr>
          <a:xfrm>
            <a:off x="253716" y="5875923"/>
            <a:ext cx="79236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V8 J’utilise les homonymes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8ECA9A3-53C9-4121-95B6-C06CD665F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6454" y="2218068"/>
            <a:ext cx="5432727" cy="3051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65526DB-24BE-440B-9D39-2077DADF0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099" y="327690"/>
            <a:ext cx="3008313" cy="657994"/>
          </a:xfrm>
        </p:spPr>
        <p:txBody>
          <a:bodyPr>
            <a:normAutofit/>
          </a:bodyPr>
          <a:lstStyle/>
          <a:p>
            <a:r>
              <a:rPr lang="fr-FR" sz="4000" b="1" dirty="0"/>
              <a:t>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3C4F470-F623-4155-A52D-F48F29D33250}"/>
              </a:ext>
            </a:extLst>
          </p:cNvPr>
          <p:cNvSpPr txBox="1">
            <a:spLocks/>
          </p:cNvSpPr>
          <p:nvPr/>
        </p:nvSpPr>
        <p:spPr>
          <a:xfrm>
            <a:off x="-149863" y="6049182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     Oral 2 : Je mets en voix la poésie.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F9D2D04A-BDD9-439F-8D90-A323C428E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652" y="3019526"/>
            <a:ext cx="4024894" cy="1508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/>
              <a:t>Je récite mon poème. </a:t>
            </a:r>
            <a:endParaRPr lang="fr-FR" dirty="0"/>
          </a:p>
          <a:p>
            <a:pPr marL="0" indent="0">
              <a:buNone/>
            </a:pPr>
            <a:endParaRPr lang="fr-FR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47D2FDE-5713-49DD-8803-340D79EDF6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375" y="1746211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4EC330C-7D49-4D2C-8AA9-CA65F64C9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829" y="152641"/>
            <a:ext cx="4104456" cy="681194"/>
          </a:xfrm>
        </p:spPr>
        <p:txBody>
          <a:bodyPr>
            <a:normAutofit/>
          </a:bodyPr>
          <a:lstStyle/>
          <a:p>
            <a:r>
              <a:rPr lang="fr-FR" sz="4000" b="1" dirty="0"/>
              <a:t>Débat texte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9F1EB32-114A-495A-BD30-EAC62B1E9E59}"/>
              </a:ext>
            </a:extLst>
          </p:cNvPr>
          <p:cNvSpPr txBox="1">
            <a:spLocks/>
          </p:cNvSpPr>
          <p:nvPr/>
        </p:nvSpPr>
        <p:spPr>
          <a:xfrm>
            <a:off x="1821689" y="1173863"/>
            <a:ext cx="8280920" cy="14401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Écoute ce texte.</a:t>
            </a:r>
          </a:p>
          <a:p>
            <a:r>
              <a:rPr lang="fr-FR" dirty="0"/>
              <a:t>Qu’en penses-tu ? Quelles actions pourrais-tu mener pour changer les choses ?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F9FC2EB-9439-4357-81A3-B4D0E2659C20}"/>
              </a:ext>
            </a:extLst>
          </p:cNvPr>
          <p:cNvSpPr txBox="1"/>
          <p:nvPr/>
        </p:nvSpPr>
        <p:spPr>
          <a:xfrm>
            <a:off x="205846" y="6168311"/>
            <a:ext cx="83529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</p:txBody>
      </p:sp>
      <p:pic>
        <p:nvPicPr>
          <p:cNvPr id="11" name="Picture 6" descr="Vos Commentaires, Confirmant">
            <a:extLst>
              <a:ext uri="{FF2B5EF4-FFF2-40B4-BE49-F238E27FC236}">
                <a16:creationId xmlns:a16="http://schemas.microsoft.com/office/drawing/2014/main" id="{C7E7CB55-1326-4A68-AE23-E3E56DF95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748" y="2618701"/>
            <a:ext cx="5223537" cy="348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81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Quelle est la règle ?</vt:lpstr>
      <vt:lpstr>Mon poème</vt:lpstr>
      <vt:lpstr>Débat texte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2022-01-24T16:32:03Z</dcterms:modified>
</cp:coreProperties>
</file>